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C90AE-93E3-4AF0-8753-9A80E91A0BB4}" type="datetimeFigureOut">
              <a:rPr lang="fr-FR" smtClean="0"/>
              <a:t>09/04/2016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D906-95FD-4571-8AA1-B9A8840EE68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C90AE-93E3-4AF0-8753-9A80E91A0BB4}" type="datetimeFigureOut">
              <a:rPr lang="fr-FR" smtClean="0"/>
              <a:t>09/04/2016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D906-95FD-4571-8AA1-B9A8840EE68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C90AE-93E3-4AF0-8753-9A80E91A0BB4}" type="datetimeFigureOut">
              <a:rPr lang="fr-FR" smtClean="0"/>
              <a:t>09/04/2016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D906-95FD-4571-8AA1-B9A8840EE68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C90AE-93E3-4AF0-8753-9A80E91A0BB4}" type="datetimeFigureOut">
              <a:rPr lang="fr-FR" smtClean="0"/>
              <a:t>09/04/2016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D906-95FD-4571-8AA1-B9A8840EE68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C90AE-93E3-4AF0-8753-9A80E91A0BB4}" type="datetimeFigureOut">
              <a:rPr lang="fr-FR" smtClean="0"/>
              <a:t>09/04/2016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D906-95FD-4571-8AA1-B9A8840EE68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C90AE-93E3-4AF0-8753-9A80E91A0BB4}" type="datetimeFigureOut">
              <a:rPr lang="fr-FR" smtClean="0"/>
              <a:t>09/04/2016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D906-95FD-4571-8AA1-B9A8840EE68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C90AE-93E3-4AF0-8753-9A80E91A0BB4}" type="datetimeFigureOut">
              <a:rPr lang="fr-FR" smtClean="0"/>
              <a:t>09/04/2016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D906-95FD-4571-8AA1-B9A8840EE68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C90AE-93E3-4AF0-8753-9A80E91A0BB4}" type="datetimeFigureOut">
              <a:rPr lang="fr-FR" smtClean="0"/>
              <a:t>09/04/2016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D906-95FD-4571-8AA1-B9A8840EE68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C90AE-93E3-4AF0-8753-9A80E91A0BB4}" type="datetimeFigureOut">
              <a:rPr lang="fr-FR" smtClean="0"/>
              <a:t>09/04/2016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D906-95FD-4571-8AA1-B9A8840EE68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C90AE-93E3-4AF0-8753-9A80E91A0BB4}" type="datetimeFigureOut">
              <a:rPr lang="fr-FR" smtClean="0"/>
              <a:t>09/04/2016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9D906-95FD-4571-8AA1-B9A8840EE680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C90AE-93E3-4AF0-8753-9A80E91A0BB4}" type="datetimeFigureOut">
              <a:rPr lang="fr-FR" smtClean="0"/>
              <a:t>09/04/2016</a:t>
            </a:fld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69D906-95FD-4571-8AA1-B9A8840EE680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769D906-95FD-4571-8AA1-B9A8840EE680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64C90AE-93E3-4AF0-8753-9A80E91A0BB4}" type="datetimeFigureOut">
              <a:rPr lang="fr-FR" smtClean="0"/>
              <a:t>09/04/2016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belins.fr/galerie/animation/" TargetMode="External"/><Relationship Id="rId2" Type="http://schemas.openxmlformats.org/officeDocument/2006/relationships/hyperlink" Target="http://festival.inattendu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rte.tv/f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1520" y="1556792"/>
            <a:ext cx="8208912" cy="2593975"/>
          </a:xfrm>
        </p:spPr>
        <p:txBody>
          <a:bodyPr/>
          <a:lstStyle/>
          <a:p>
            <a:r>
              <a:rPr lang="fr-FR" dirty="0"/>
              <a:t>E</a:t>
            </a:r>
            <a:r>
              <a:rPr lang="fr-FR" dirty="0" smtClean="0"/>
              <a:t>xpérimentation </a:t>
            </a:r>
            <a:r>
              <a:rPr lang="fr-FR" sz="6000" dirty="0" smtClean="0"/>
              <a:t>pour créer un film d’animation</a:t>
            </a:r>
            <a:endParaRPr lang="fr-FR" sz="6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fr-FR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87349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Liens Internet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348880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fr-FR" sz="3200" dirty="0" smtClean="0">
                <a:latin typeface="+mj-lt"/>
              </a:rPr>
              <a:t>Voir des films d’animation</a:t>
            </a:r>
          </a:p>
          <a:p>
            <a:pPr marL="114300" indent="0">
              <a:buNone/>
            </a:pPr>
            <a:r>
              <a:rPr lang="fr-FR" sz="2400" dirty="0" smtClean="0">
                <a:latin typeface="+mj-lt"/>
                <a:hlinkClick r:id="rId2"/>
              </a:rPr>
              <a:t>http://festival.inattendu.org/</a:t>
            </a:r>
            <a:endParaRPr lang="fr-FR" sz="2400" dirty="0" smtClean="0">
              <a:latin typeface="+mj-lt"/>
            </a:endParaRPr>
          </a:p>
          <a:p>
            <a:pPr marL="114300" indent="0">
              <a:buNone/>
            </a:pPr>
            <a:r>
              <a:rPr lang="fr-FR" sz="2400" dirty="0" smtClean="0">
                <a:latin typeface="+mj-lt"/>
                <a:hlinkClick r:id="rId3"/>
              </a:rPr>
              <a:t>http://www.gobelins.fr/galerie/animation/</a:t>
            </a:r>
            <a:endParaRPr lang="fr-FR" sz="2400" dirty="0" smtClean="0">
              <a:latin typeface="+mj-lt"/>
            </a:endParaRPr>
          </a:p>
          <a:p>
            <a:pPr marL="114300" indent="0">
              <a:buNone/>
            </a:pPr>
            <a:endParaRPr lang="fr-FR" sz="2400" dirty="0" smtClean="0">
              <a:latin typeface="+mj-lt"/>
            </a:endParaRPr>
          </a:p>
          <a:p>
            <a:pPr marL="114300" indent="0">
              <a:buNone/>
            </a:pPr>
            <a:r>
              <a:rPr lang="fr-FR" sz="3200" dirty="0" smtClean="0">
                <a:latin typeface="+mj-lt"/>
              </a:rPr>
              <a:t>Comprendre les techniques d’animation</a:t>
            </a:r>
          </a:p>
          <a:p>
            <a:pPr marL="114300" indent="0">
              <a:buNone/>
            </a:pPr>
            <a:r>
              <a:rPr lang="fr-FR" sz="2400" dirty="0" smtClean="0">
                <a:latin typeface="+mj-lt"/>
                <a:hlinkClick r:id="rId4"/>
              </a:rPr>
              <a:t>www.arte.tv/fr</a:t>
            </a:r>
            <a:endParaRPr lang="fr-FR" sz="2400" dirty="0" smtClean="0">
              <a:latin typeface="+mj-lt"/>
            </a:endParaRPr>
          </a:p>
          <a:p>
            <a:pPr marL="114300" indent="0">
              <a:buNone/>
            </a:pPr>
            <a:r>
              <a:rPr lang="fr-FR" sz="2400" dirty="0" smtClean="0">
                <a:latin typeface="+mj-lt"/>
              </a:rPr>
              <a:t>&gt; Rechercher les leçons du professeur </a:t>
            </a:r>
            <a:r>
              <a:rPr lang="fr-FR" sz="2400" dirty="0" err="1" smtClean="0">
                <a:latin typeface="+mj-lt"/>
              </a:rPr>
              <a:t>Kouro</a:t>
            </a:r>
            <a:endParaRPr lang="fr-FR" sz="2400" dirty="0" smtClean="0">
              <a:latin typeface="+mj-lt"/>
            </a:endParaRPr>
          </a:p>
          <a:p>
            <a:pPr marL="114300" indent="0">
              <a:buNone/>
            </a:pPr>
            <a:endParaRPr lang="fr-FR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64194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Matériel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057400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fr-FR" sz="3200" dirty="0" smtClean="0">
                <a:latin typeface="+mj-lt"/>
              </a:rPr>
              <a:t>Un appareil photo numérique,</a:t>
            </a:r>
          </a:p>
          <a:p>
            <a:pPr marL="114300" indent="0">
              <a:buNone/>
            </a:pPr>
            <a:endParaRPr lang="fr-FR" sz="3200" dirty="0" smtClean="0">
              <a:latin typeface="+mj-lt"/>
            </a:endParaRPr>
          </a:p>
          <a:p>
            <a:pPr marL="114300" indent="0">
              <a:buNone/>
            </a:pPr>
            <a:r>
              <a:rPr lang="fr-FR" sz="3200" dirty="0" smtClean="0">
                <a:latin typeface="+mj-lt"/>
              </a:rPr>
              <a:t>Un ordinateur,</a:t>
            </a:r>
          </a:p>
          <a:p>
            <a:pPr marL="114300" indent="0">
              <a:buNone/>
            </a:pPr>
            <a:endParaRPr lang="fr-FR" sz="3200" dirty="0">
              <a:latin typeface="+mj-lt"/>
            </a:endParaRPr>
          </a:p>
          <a:p>
            <a:pPr marL="114300" indent="0">
              <a:buNone/>
            </a:pPr>
            <a:r>
              <a:rPr lang="fr-FR" sz="3200" dirty="0" smtClean="0">
                <a:latin typeface="+mj-lt"/>
              </a:rPr>
              <a:t>Un logiciel de montage numérique : </a:t>
            </a:r>
            <a:r>
              <a:rPr lang="fr-FR" sz="3200" i="1" dirty="0" smtClean="0">
                <a:latin typeface="+mj-lt"/>
              </a:rPr>
              <a:t>Windows </a:t>
            </a:r>
            <a:r>
              <a:rPr lang="fr-FR" sz="3200" i="1" dirty="0" err="1" smtClean="0">
                <a:latin typeface="+mj-lt"/>
              </a:rPr>
              <a:t>Movie</a:t>
            </a:r>
            <a:r>
              <a:rPr lang="fr-FR" sz="3200" i="1" dirty="0" smtClean="0">
                <a:latin typeface="+mj-lt"/>
              </a:rPr>
              <a:t> Maker</a:t>
            </a:r>
            <a:endParaRPr lang="fr-FR" sz="32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34894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Animer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420888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fr-FR" sz="3200" dirty="0" smtClean="0">
                <a:latin typeface="+mj-lt"/>
              </a:rPr>
              <a:t>Des dessins, des photos, du papier, de la pâte à modeler, des volumes, de l’eau, du sable…</a:t>
            </a:r>
            <a:endParaRPr lang="fr-FR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85812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Photographier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fr-FR" sz="3200" dirty="0" smtClean="0">
                <a:latin typeface="+mj-lt"/>
              </a:rPr>
              <a:t>Installer l’appareil sur un support stable,</a:t>
            </a:r>
          </a:p>
          <a:p>
            <a:pPr marL="114300" indent="0">
              <a:buNone/>
            </a:pPr>
            <a:endParaRPr lang="fr-FR" sz="3200" dirty="0">
              <a:latin typeface="+mj-lt"/>
            </a:endParaRPr>
          </a:p>
          <a:p>
            <a:pPr marL="114300" indent="0">
              <a:buNone/>
            </a:pPr>
            <a:r>
              <a:rPr lang="fr-FR" sz="3200" dirty="0" smtClean="0">
                <a:latin typeface="+mj-lt"/>
              </a:rPr>
              <a:t>Prendre une photo de la scène,</a:t>
            </a:r>
          </a:p>
          <a:p>
            <a:pPr marL="114300" indent="0">
              <a:buNone/>
            </a:pPr>
            <a:endParaRPr lang="fr-FR" sz="3200" dirty="0">
              <a:latin typeface="+mj-lt"/>
            </a:endParaRPr>
          </a:p>
          <a:p>
            <a:pPr marL="114300" indent="0">
              <a:buNone/>
            </a:pPr>
            <a:r>
              <a:rPr lang="fr-FR" sz="3200" dirty="0" smtClean="0">
                <a:latin typeface="+mj-lt"/>
              </a:rPr>
              <a:t>Déplacer le(s) objet(s) de quelques millimètres ou modeler le matériau,</a:t>
            </a:r>
          </a:p>
          <a:p>
            <a:pPr marL="114300" indent="0">
              <a:buNone/>
            </a:pPr>
            <a:endParaRPr lang="fr-FR" sz="3200" dirty="0">
              <a:latin typeface="+mj-lt"/>
            </a:endParaRPr>
          </a:p>
          <a:p>
            <a:pPr marL="114300" indent="0">
              <a:buNone/>
            </a:pPr>
            <a:r>
              <a:rPr lang="fr-FR" sz="3200" dirty="0" smtClean="0">
                <a:latin typeface="+mj-lt"/>
              </a:rPr>
              <a:t>Reprendre une photo, etc.</a:t>
            </a:r>
          </a:p>
        </p:txBody>
      </p:sp>
    </p:spTree>
    <p:extLst>
      <p:ext uri="{BB962C8B-B14F-4D97-AF65-F5344CB8AC3E}">
        <p14:creationId xmlns:p14="http://schemas.microsoft.com/office/powerpoint/2010/main" val="3856265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Effets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204864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fr-FR" sz="3200" dirty="0" smtClean="0">
                <a:latin typeface="+mj-lt"/>
              </a:rPr>
              <a:t>Pour ralentir un mouvement, prendre deux photos au lieu d’une.</a:t>
            </a:r>
          </a:p>
          <a:p>
            <a:pPr marL="114300" indent="0">
              <a:buNone/>
            </a:pPr>
            <a:endParaRPr lang="fr-FR" sz="3200" dirty="0">
              <a:latin typeface="+mj-lt"/>
            </a:endParaRPr>
          </a:p>
          <a:p>
            <a:pPr marL="114300" indent="0">
              <a:buNone/>
            </a:pPr>
            <a:r>
              <a:rPr lang="fr-FR" sz="3200" dirty="0" smtClean="0">
                <a:latin typeface="+mj-lt"/>
              </a:rPr>
              <a:t>Pour accélérer un mouvement, déplacer les objets en allongeant la distance entre les déplacements.</a:t>
            </a:r>
            <a:endParaRPr lang="fr-FR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25603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Transférer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636912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fr-FR" sz="3200" dirty="0" smtClean="0">
                <a:latin typeface="+mj-lt"/>
              </a:rPr>
              <a:t>Créer un dossier dans Ordinateur &gt; Bibliothèques &gt; Images &gt; Nouveau dossier.</a:t>
            </a:r>
          </a:p>
          <a:p>
            <a:pPr marL="114300" indent="0">
              <a:buNone/>
            </a:pPr>
            <a:endParaRPr lang="fr-FR" sz="3200" dirty="0">
              <a:latin typeface="+mj-lt"/>
            </a:endParaRPr>
          </a:p>
          <a:p>
            <a:pPr marL="114300" indent="0">
              <a:buNone/>
            </a:pPr>
            <a:r>
              <a:rPr lang="fr-FR" sz="3200" dirty="0" smtClean="0">
                <a:latin typeface="+mj-lt"/>
              </a:rPr>
              <a:t>Copier les photos dans le dossier.</a:t>
            </a:r>
          </a:p>
          <a:p>
            <a:pPr marL="114300" indent="0">
              <a:buNone/>
            </a:pPr>
            <a:endParaRPr lang="fr-FR" sz="3200" dirty="0">
              <a:latin typeface="+mj-lt"/>
            </a:endParaRPr>
          </a:p>
          <a:p>
            <a:pPr marL="114300" indent="0">
              <a:buNone/>
            </a:pPr>
            <a:endParaRPr lang="fr-FR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02442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Technique de logiciel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fr-FR" sz="3200" dirty="0" smtClean="0">
                <a:latin typeface="+mj-lt"/>
              </a:rPr>
              <a:t>Le logiciel </a:t>
            </a:r>
            <a:r>
              <a:rPr lang="fr-FR" sz="3200" dirty="0" err="1" smtClean="0">
                <a:latin typeface="+mj-lt"/>
              </a:rPr>
              <a:t>Movie</a:t>
            </a:r>
            <a:r>
              <a:rPr lang="fr-FR" sz="3200" dirty="0" smtClean="0">
                <a:latin typeface="+mj-lt"/>
              </a:rPr>
              <a:t> Maker est installé dans le système d’exploitation Windows 7, sinon il est téléchargeable gratuitement sur Internet.</a:t>
            </a:r>
          </a:p>
          <a:p>
            <a:pPr marL="114300" indent="0">
              <a:buNone/>
            </a:pPr>
            <a:endParaRPr lang="fr-FR" sz="3200" dirty="0" smtClean="0">
              <a:latin typeface="+mj-lt"/>
            </a:endParaRPr>
          </a:p>
          <a:p>
            <a:pPr marL="114300" indent="0">
              <a:buNone/>
            </a:pPr>
            <a:r>
              <a:rPr lang="fr-FR" sz="3200" dirty="0" smtClean="0">
                <a:latin typeface="+mj-lt"/>
              </a:rPr>
              <a:t>Ouvrir </a:t>
            </a:r>
            <a:r>
              <a:rPr lang="fr-FR" sz="3200" dirty="0" err="1" smtClean="0">
                <a:latin typeface="+mj-lt"/>
              </a:rPr>
              <a:t>Movie</a:t>
            </a:r>
            <a:r>
              <a:rPr lang="fr-FR" sz="3200" dirty="0" smtClean="0">
                <a:latin typeface="+mj-lt"/>
              </a:rPr>
              <a:t> Maker et cliquer sur Ajouter des vidéos et des photos &gt; Images.</a:t>
            </a:r>
          </a:p>
          <a:p>
            <a:pPr marL="114300" indent="0">
              <a:buNone/>
            </a:pPr>
            <a:endParaRPr lang="fr-FR" sz="3200" dirty="0">
              <a:latin typeface="+mj-lt"/>
            </a:endParaRPr>
          </a:p>
          <a:p>
            <a:pPr marL="114300" indent="0">
              <a:buNone/>
            </a:pPr>
            <a:r>
              <a:rPr lang="fr-FR" sz="3200" dirty="0" smtClean="0">
                <a:latin typeface="+mj-lt"/>
              </a:rPr>
              <a:t>Cliquer sur la première photo puis appuyer sur les touches CTRL + A pour sélectionner toutes les photos &gt; Ouvrir.</a:t>
            </a:r>
            <a:endParaRPr lang="fr-FR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42992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Technique de logiciel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916832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fr-FR" sz="3200" dirty="0" smtClean="0">
                <a:latin typeface="+mj-lt"/>
              </a:rPr>
              <a:t>Sur la piste vidéo à droite, </a:t>
            </a:r>
            <a:r>
              <a:rPr lang="fr-FR" sz="3200" dirty="0">
                <a:latin typeface="+mj-lt"/>
              </a:rPr>
              <a:t>c</a:t>
            </a:r>
            <a:r>
              <a:rPr lang="fr-FR" sz="3200" dirty="0" smtClean="0">
                <a:latin typeface="+mj-lt"/>
              </a:rPr>
              <a:t>liquer </a:t>
            </a:r>
            <a:r>
              <a:rPr lang="fr-FR" sz="3200" dirty="0">
                <a:latin typeface="+mj-lt"/>
              </a:rPr>
              <a:t>sur la première photo puis appuyer sur les touches CTRL + A pour sélectionner toutes les </a:t>
            </a:r>
            <a:r>
              <a:rPr lang="fr-FR" sz="3200" dirty="0" smtClean="0">
                <a:latin typeface="+mj-lt"/>
              </a:rPr>
              <a:t>photos.</a:t>
            </a:r>
          </a:p>
          <a:p>
            <a:pPr marL="114300" indent="0">
              <a:buNone/>
            </a:pPr>
            <a:endParaRPr lang="fr-FR" sz="3200" dirty="0">
              <a:latin typeface="+mj-lt"/>
            </a:endParaRPr>
          </a:p>
          <a:p>
            <a:pPr marL="114300" indent="0">
              <a:buNone/>
            </a:pPr>
            <a:r>
              <a:rPr lang="fr-FR" sz="3200" dirty="0" smtClean="0">
                <a:latin typeface="+mj-lt"/>
              </a:rPr>
              <a:t>Cliquer sur Edition,</a:t>
            </a:r>
            <a:endParaRPr lang="fr-FR" sz="3200" dirty="0">
              <a:latin typeface="+mj-lt"/>
            </a:endParaRPr>
          </a:p>
          <a:p>
            <a:pPr marL="114300" indent="0">
              <a:buNone/>
            </a:pPr>
            <a:r>
              <a:rPr lang="fr-FR" sz="3200" dirty="0" smtClean="0">
                <a:latin typeface="+mj-lt"/>
              </a:rPr>
              <a:t>Dans la case Durée, saisir 0,03.</a:t>
            </a:r>
          </a:p>
          <a:p>
            <a:pPr marL="114300" indent="0">
              <a:buNone/>
            </a:pPr>
            <a:endParaRPr lang="fr-FR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68020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Technique de logiciel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204864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fr-FR" sz="3200" dirty="0" smtClean="0">
                <a:latin typeface="+mj-lt"/>
              </a:rPr>
              <a:t>Pour visionner le film, cliquer sur le curseur Lecture.</a:t>
            </a:r>
          </a:p>
          <a:p>
            <a:pPr marL="114300" indent="0">
              <a:buNone/>
            </a:pPr>
            <a:endParaRPr lang="fr-FR" sz="3200" dirty="0">
              <a:latin typeface="+mj-lt"/>
            </a:endParaRPr>
          </a:p>
          <a:p>
            <a:pPr marL="114300" indent="0">
              <a:buNone/>
            </a:pPr>
            <a:r>
              <a:rPr lang="fr-FR" sz="3200" dirty="0" smtClean="0">
                <a:latin typeface="+mj-lt"/>
              </a:rPr>
              <a:t>Cliquer en haut à gauche sur Enregistrer le film (format Mp4).</a:t>
            </a:r>
            <a:endParaRPr lang="fr-FR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200355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ïté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385</TotalTime>
  <Words>287</Words>
  <Application>Microsoft Office PowerPoint</Application>
  <PresentationFormat>Affichage à l'écran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Contiguïté</vt:lpstr>
      <vt:lpstr>Expérimentation pour créer un film d’animation</vt:lpstr>
      <vt:lpstr>Matériel</vt:lpstr>
      <vt:lpstr>Animer</vt:lpstr>
      <vt:lpstr>Photographier</vt:lpstr>
      <vt:lpstr>Effets</vt:lpstr>
      <vt:lpstr>Transférer</vt:lpstr>
      <vt:lpstr>Technique de logiciel</vt:lpstr>
      <vt:lpstr>Technique de logiciel</vt:lpstr>
      <vt:lpstr>Technique de logiciel</vt:lpstr>
      <vt:lpstr>Liens Internet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Expérimentation pour créer un film d’animation</dc:title>
  <dc:creator>Utilisateur</dc:creator>
  <cp:lastModifiedBy>Utilisateur</cp:lastModifiedBy>
  <cp:revision>17</cp:revision>
  <dcterms:created xsi:type="dcterms:W3CDTF">2016-01-17T13:34:54Z</dcterms:created>
  <dcterms:modified xsi:type="dcterms:W3CDTF">2016-04-09T19:03:13Z</dcterms:modified>
</cp:coreProperties>
</file>